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89" r:id="rId6"/>
    <p:sldId id="291" r:id="rId7"/>
    <p:sldId id="278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72" r:id="rId16"/>
    <p:sldId id="273" r:id="rId17"/>
    <p:sldId id="27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34" autoAdjust="0"/>
  </p:normalViewPr>
  <p:slideViewPr>
    <p:cSldViewPr>
      <p:cViewPr>
        <p:scale>
          <a:sx n="80" d="100"/>
          <a:sy n="8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426B3-29D4-482F-B73A-AB13A866B0B6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14126-EA6D-4681-B288-C9D9F3678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802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14126-EA6D-4681-B288-C9D9F3678D9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387843A-B686-4D39-875C-C31B25112D5E}" type="datetimeFigureOut">
              <a:rPr lang="ru-RU" smtClean="0"/>
              <a:pPr/>
              <a:t>18.02.2016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033BF03-AFD9-42D4-B0AA-6DC0FB5EAC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044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14282" y="2643182"/>
            <a:ext cx="82269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МОУ «СОШ п.Восточный»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031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85852" y="214290"/>
            <a:ext cx="6479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Наш школьный двор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31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43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Юля\Desktop\IMG_12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643998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Юля\Desktop\питание\IMG_126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4732" y="2259296"/>
            <a:ext cx="3838762" cy="4117945"/>
          </a:xfrm>
          <a:prstGeom prst="rect">
            <a:avLst/>
          </a:prstGeom>
          <a:noFill/>
        </p:spPr>
      </p:pic>
      <p:pic>
        <p:nvPicPr>
          <p:cNvPr id="5122" name="Picture 2" descr="C:\Users\Юля\Desktop\питание\IMG_126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1057" y="2259296"/>
            <a:ext cx="3491024" cy="3865062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543824" cy="107157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              Обеденный зал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498080" cy="94010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Как питаешься,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 так и улыбаешься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664" y="1643050"/>
            <a:ext cx="7310616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Варочный цех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Юля\Desktop\питание\IMG_124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5388" y="2492896"/>
            <a:ext cx="3665617" cy="3576460"/>
          </a:xfrm>
          <a:prstGeom prst="rect">
            <a:avLst/>
          </a:prstGeom>
          <a:noFill/>
        </p:spPr>
      </p:pic>
      <p:pic>
        <p:nvPicPr>
          <p:cNvPr id="6147" name="Picture 3" descr="C:\Users\Юля\Desktop\питание\IMG_124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3207" y="2492896"/>
            <a:ext cx="3764440" cy="35764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Порядок должен быть везде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Юля\Desktop\питание\IMG_124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2176" y="1412776"/>
            <a:ext cx="3904334" cy="3600400"/>
          </a:xfrm>
          <a:prstGeom prst="rect">
            <a:avLst/>
          </a:prstGeom>
          <a:noFill/>
        </p:spPr>
      </p:pic>
      <p:pic>
        <p:nvPicPr>
          <p:cNvPr id="7171" name="Picture 3" descr="C:\Users\Юля\Desktop\питание\IMG_126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8589" y="2564904"/>
            <a:ext cx="3609690" cy="39359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Чистая вода- источник здоровья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Юля\Desktop\питание\IMG_127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3672408" cy="4357094"/>
          </a:xfrm>
          <a:prstGeom prst="rect">
            <a:avLst/>
          </a:prstGeom>
          <a:noFill/>
        </p:spPr>
      </p:pic>
      <p:pic>
        <p:nvPicPr>
          <p:cNvPr id="8195" name="Picture 3" descr="C:\Users\Юля\Desktop\питание\IMG_124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950623" y="2521739"/>
            <a:ext cx="4223962" cy="37342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Хранение продуктов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0242" name="Picture 2" descr="C:\Users\Юля\Desktop\питание\IMG_124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7402" y="1500173"/>
            <a:ext cx="3988654" cy="2279231"/>
          </a:xfrm>
          <a:prstGeom prst="rect">
            <a:avLst/>
          </a:prstGeom>
          <a:noFill/>
        </p:spPr>
      </p:pic>
      <p:pic>
        <p:nvPicPr>
          <p:cNvPr id="10243" name="Picture 3" descr="C:\Users\Юля\Desktop\питание\IMG_124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4143380"/>
            <a:ext cx="3891990" cy="2453972"/>
          </a:xfrm>
          <a:prstGeom prst="rect">
            <a:avLst/>
          </a:prstGeom>
          <a:noFill/>
        </p:spPr>
      </p:pic>
      <p:pic>
        <p:nvPicPr>
          <p:cNvPr id="10244" name="Picture 4" descr="C:\Users\Юля\Desktop\питание\IMG_125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9378" y="1500174"/>
            <a:ext cx="3610340" cy="2216858"/>
          </a:xfrm>
          <a:prstGeom prst="rect">
            <a:avLst/>
          </a:prstGeom>
          <a:noFill/>
        </p:spPr>
      </p:pic>
      <p:pic>
        <p:nvPicPr>
          <p:cNvPr id="10245" name="Picture 5" descr="C:\Users\Юля\Desktop\питание\IMG_1250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9378" y="4143380"/>
            <a:ext cx="3596640" cy="2354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Юля\Desktop\питание\IMG_125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435875"/>
            <a:ext cx="4083578" cy="2209149"/>
          </a:xfrm>
          <a:prstGeom prst="rect">
            <a:avLst/>
          </a:prstGeom>
          <a:noFill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3656" y="1428736"/>
            <a:ext cx="3546061" cy="221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Кухонное оборудование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8104" y="4000504"/>
            <a:ext cx="3541613" cy="223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823311" y="3272599"/>
            <a:ext cx="2448272" cy="3769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7498080" cy="6543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Обед готов! Прошу отведать!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0577" y="979962"/>
            <a:ext cx="3641628" cy="288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5690509" y="1345663"/>
            <a:ext cx="2949017" cy="2278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Рисунок 10" descr="C:\Users\Юля\Desktop\IMG_20150611_115012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39348">
            <a:off x="6575133" y="4408500"/>
            <a:ext cx="2188036" cy="2173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Юля\Desktop\ЛОЛ\P15-06-15_10.26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157326">
            <a:off x="2633451" y="3582079"/>
            <a:ext cx="2163433" cy="2145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08163">
            <a:off x="4186319" y="3851253"/>
            <a:ext cx="2571768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4" name="Picture 6" descr="C:\Users\Юля\Desktop\ЛОЛ\P15-06-15_10.30[01]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36162">
            <a:off x="1253061" y="4505172"/>
            <a:ext cx="1872823" cy="20019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Настроение отличное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C:\Users\Юля\Desktop\ЛОЛ\IMG_20150611_120958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2780928"/>
            <a:ext cx="3638208" cy="357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Юля\AppData\Local\Microsoft\Windows\Temporary Internet Files\Content.Word\IMG_1263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3602" y="1412776"/>
            <a:ext cx="3875257" cy="3569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36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85786" y="4929198"/>
            <a:ext cx="618149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«Вкусно покушали,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можно поиграть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36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28728" y="500042"/>
            <a:ext cx="585791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«</a:t>
            </a: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 здоровом теле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 здоровый дух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»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044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14414" y="2928934"/>
            <a:ext cx="67858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304</TotalTime>
  <Words>57</Words>
  <Application>Microsoft Office PowerPoint</Application>
  <PresentationFormat>Экран (4:3)</PresentationFormat>
  <Paragraphs>17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Обеденный зал</vt:lpstr>
      <vt:lpstr>Как питаешься,  так и улыбаешься</vt:lpstr>
      <vt:lpstr>Варочный цех</vt:lpstr>
      <vt:lpstr>Порядок должен быть везде</vt:lpstr>
      <vt:lpstr>Чистая вода- источник здоровья</vt:lpstr>
      <vt:lpstr>Хранение продуктов</vt:lpstr>
      <vt:lpstr>Кухонное оборудование</vt:lpstr>
      <vt:lpstr>Обед готов! Прошу отведать!</vt:lpstr>
      <vt:lpstr>Настроение отличное</vt:lpstr>
      <vt:lpstr>Презентация PowerPoint</vt:lpstr>
      <vt:lpstr>Презентация PowerPoint</vt:lpstr>
      <vt:lpstr>Презентация PowerPoint</vt:lpstr>
    </vt:vector>
  </TitlesOfParts>
  <Company>школа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Люда</dc:creator>
  <cp:lastModifiedBy>Ajna</cp:lastModifiedBy>
  <cp:revision>39</cp:revision>
  <dcterms:created xsi:type="dcterms:W3CDTF">2014-07-22T11:19:08Z</dcterms:created>
  <dcterms:modified xsi:type="dcterms:W3CDTF">2016-02-18T07:15:01Z</dcterms:modified>
</cp:coreProperties>
</file>